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3" r:id="rId2"/>
  </p:sldMasterIdLst>
  <p:sldIdLst>
    <p:sldId id="259" r:id="rId3"/>
    <p:sldId id="257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E3ED"/>
    <a:srgbClr val="91CBDC"/>
    <a:srgbClr val="D1FFE6"/>
    <a:srgbClr val="94DBDB"/>
    <a:srgbClr val="15946D"/>
    <a:srgbClr val="E0F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F06D9-A457-9A2C-4064-078DB6F00B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C3757E-9267-C72F-D4F0-273857E277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70109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0A1CB-35DB-B0E8-F5FD-69FD7474B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0F1ABB-76EA-9A64-449D-1142B8557B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2185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2E26DA-9532-6683-25C7-103D1FF34E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00E920-F71C-DCF5-1F62-D7F86584E0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41935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een and black logo&#10;&#10;AI-generated content may be incorrect.">
            <a:extLst>
              <a:ext uri="{FF2B5EF4-FFF2-40B4-BE49-F238E27FC236}">
                <a16:creationId xmlns:a16="http://schemas.microsoft.com/office/drawing/2014/main" id="{75E71DFE-E4BE-D3E1-4517-E01833E4AB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biLevel thresh="25000"/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023" y="372006"/>
            <a:ext cx="7239487" cy="220271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F5F06D9-A457-9A2C-4064-078DB6F00B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C3757E-9267-C72F-D4F0-273857E277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8269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BE6BE-24A9-C949-88F2-3F32D1F76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8073"/>
            <a:ext cx="10515600" cy="106261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719EB-3BA9-3C5E-0A5D-8ED6DD5B02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1091"/>
            <a:ext cx="10515600" cy="43758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759088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BE6BE-24A9-C949-88F2-3F32D1F76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719EB-3BA9-3C5E-0A5D-8ED6DD5B0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7127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C8BBE-1922-AB5D-7BA9-BFBBEB84C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9CEA40-9953-2F1F-4AB5-BE36CE5BE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7321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6DF4D-4434-CB81-FC43-9219716AB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DC006F-E644-C3EF-BD4B-B08F8BB355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DA6C01-7AC6-F3DF-8EF4-993780CE2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75212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5F0E3-C32D-5293-C293-B47C0CF6F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EAD868-DAA5-D776-E2D5-699046F69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18C128-0358-965D-60E1-89ACD080F7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F6E5C8-5125-11D5-FE08-3D2349CD02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61B49E-D118-2366-28C7-438C1FB6B7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991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5432D-C876-29AE-9845-5B3AC673D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817338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1666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A1EAB-D38C-44CC-BADC-1F523ADE6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C2D44-A0A5-B43F-EE5D-228BF45BB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72FE9A-687B-2294-5A23-C532795555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2087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9D453-B6B4-EA57-1E07-D3CCFD7B2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3482CF-B66A-D0E4-4743-6EC35D0FBC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DE943A-C2BB-EE09-6B2A-4F2FD532AB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65751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black background with green and blue lines&#10;&#10;AI-generated content may be incorrect.">
            <a:extLst>
              <a:ext uri="{FF2B5EF4-FFF2-40B4-BE49-F238E27FC236}">
                <a16:creationId xmlns:a16="http://schemas.microsoft.com/office/drawing/2014/main" id="{DFA4EE7B-2AFE-42E6-2161-880FF288769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ACC6AE-BBEF-857F-31DF-0A0176E5A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8073"/>
            <a:ext cx="10515600" cy="1062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B170BA-72B1-C04D-F678-329AD141B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01091"/>
            <a:ext cx="10515600" cy="43758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Picture 5" descr="A green and black logo&#10;&#10;AI-generated content may be incorrect.">
            <a:extLst>
              <a:ext uri="{FF2B5EF4-FFF2-40B4-BE49-F238E27FC236}">
                <a16:creationId xmlns:a16="http://schemas.microsoft.com/office/drawing/2014/main" id="{8349D5BA-9707-F2CE-6453-87D4177ED50A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40" y="6266175"/>
            <a:ext cx="1377467" cy="41911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89105C1-A43F-7B2E-0919-47482AEDC920}"/>
              </a:ext>
            </a:extLst>
          </p:cNvPr>
          <p:cNvSpPr txBox="1"/>
          <p:nvPr userDrawn="1"/>
        </p:nvSpPr>
        <p:spPr>
          <a:xfrm>
            <a:off x="1546821" y="6399455"/>
            <a:ext cx="9678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2025 Regional Meetings</a:t>
            </a:r>
          </a:p>
        </p:txBody>
      </p:sp>
    </p:spTree>
    <p:extLst>
      <p:ext uri="{BB962C8B-B14F-4D97-AF65-F5344CB8AC3E}">
        <p14:creationId xmlns:p14="http://schemas.microsoft.com/office/powerpoint/2010/main" val="1817897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accent4">
                <a:lumMod val="75000"/>
              </a:schemeClr>
            </a:gs>
            <a:gs pos="31000">
              <a:srgbClr val="C5E3ED"/>
            </a:gs>
            <a:gs pos="80000">
              <a:schemeClr val="tx2">
                <a:lumMod val="10000"/>
                <a:lumOff val="90000"/>
              </a:schemeClr>
            </a:gs>
            <a:gs pos="98000">
              <a:srgbClr val="91CBDC"/>
            </a:gs>
          </a:gsLst>
          <a:lin ang="7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black background with green and blue lines&#10;&#10;AI-generated content may be incorrect.">
            <a:extLst>
              <a:ext uri="{FF2B5EF4-FFF2-40B4-BE49-F238E27FC236}">
                <a16:creationId xmlns:a16="http://schemas.microsoft.com/office/drawing/2014/main" id="{8BC3EC1D-13C8-E27D-2E08-7BB3FCD9762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" name="Picture 1" descr="A green and black logo&#10;&#10;AI-generated content may be incorrect.">
            <a:extLst>
              <a:ext uri="{FF2B5EF4-FFF2-40B4-BE49-F238E27FC236}">
                <a16:creationId xmlns:a16="http://schemas.microsoft.com/office/drawing/2014/main" id="{8FDE6EE5-8C8F-4DF4-A368-D05338B6A04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40" y="6266175"/>
            <a:ext cx="1377467" cy="41911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C0BD024-FCAC-37F7-801B-8C7E0A892640}"/>
              </a:ext>
            </a:extLst>
          </p:cNvPr>
          <p:cNvSpPr txBox="1"/>
          <p:nvPr userDrawn="1"/>
        </p:nvSpPr>
        <p:spPr>
          <a:xfrm>
            <a:off x="1546821" y="6399455"/>
            <a:ext cx="9678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2025 Regional Meetings</a:t>
            </a:r>
          </a:p>
        </p:txBody>
      </p:sp>
    </p:spTree>
    <p:extLst>
      <p:ext uri="{BB962C8B-B14F-4D97-AF65-F5344CB8AC3E}">
        <p14:creationId xmlns:p14="http://schemas.microsoft.com/office/powerpoint/2010/main" val="2591438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E7C04-6E1B-D9B8-290B-80B1B63373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9C4538-0F7E-58D8-D143-D4EE7795AB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2291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76B67-C8CE-0E89-9463-68D581E1D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DC070-71CB-837E-1688-8C4F753B3C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396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3051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Anthony Cox</dc:creator>
  <cp:lastModifiedBy>Anthony Cox</cp:lastModifiedBy>
  <cp:revision>9</cp:revision>
  <dcterms:created xsi:type="dcterms:W3CDTF">2025-05-09T14:07:21Z</dcterms:created>
  <dcterms:modified xsi:type="dcterms:W3CDTF">2025-05-12T16:20:08Z</dcterms:modified>
</cp:coreProperties>
</file>